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74" r:id="rId5"/>
    <p:sldMasterId id="2147483684" r:id="rId6"/>
  </p:sldMasterIdLst>
  <p:notesMasterIdLst>
    <p:notesMasterId r:id="rId11"/>
  </p:notesMasterIdLst>
  <p:handoutMasterIdLst>
    <p:handoutMasterId r:id="rId12"/>
  </p:handoutMasterIdLst>
  <p:sldIdLst>
    <p:sldId id="293" r:id="rId7"/>
    <p:sldId id="432" r:id="rId8"/>
    <p:sldId id="428" r:id="rId9"/>
    <p:sldId id="429" r:id="rId10"/>
  </p:sldIdLst>
  <p:sldSz cx="12192000" cy="6858000"/>
  <p:notesSz cx="6792913" cy="99250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527" userDrawn="1">
          <p15:clr>
            <a:srgbClr val="A4A3A4"/>
          </p15:clr>
        </p15:guide>
        <p15:guide id="4" orient="horz" pos="618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1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ne Lind" initials="RL" lastIdx="1" clrIdx="0">
    <p:extLst>
      <p:ext uri="{19B8F6BF-5375-455C-9EA6-DF929625EA0E}">
        <p15:presenceInfo xmlns:p15="http://schemas.microsoft.com/office/powerpoint/2012/main" userId="S::ruli@df.dbu.dk::a917b62b-af14-41f3-8d7a-c7b79b3fb9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7D30"/>
    <a:srgbClr val="7F9C90"/>
    <a:srgbClr val="183029"/>
    <a:srgbClr val="A7672E"/>
    <a:srgbClr val="017395"/>
    <a:srgbClr val="C4C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8" autoAdjust="0"/>
    <p:restoredTop sz="86170" autoAdjust="0"/>
  </p:normalViewPr>
  <p:slideViewPr>
    <p:cSldViewPr snapToGrid="0" showGuides="1">
      <p:cViewPr varScale="1">
        <p:scale>
          <a:sx n="96" d="100"/>
          <a:sy n="96" d="100"/>
        </p:scale>
        <p:origin x="1308" y="90"/>
      </p:cViewPr>
      <p:guideLst>
        <p:guide orient="horz" pos="527"/>
        <p:guide orient="horz" pos="618"/>
        <p:guide orient="horz" pos="2160"/>
        <p:guide pos="1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171E056-136B-4A6C-9848-7A7685C2E5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3596" cy="497976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6EE699B-65B1-4CCF-BAAB-01541B1340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8" y="1"/>
            <a:ext cx="2943596" cy="497976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46D0738B-D088-4E5E-9368-16FE605584EB}" type="datetimeFigureOut">
              <a:rPr lang="da-DK" smtClean="0"/>
              <a:t>03-04-2022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61DB532-4A94-424B-ACE9-11B7D83E01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7076"/>
            <a:ext cx="2943596" cy="4979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F6BBAA9-2355-471A-8E63-9CFD8B2BCA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8" y="9427076"/>
            <a:ext cx="2943596" cy="4979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1D6AC6C-2705-477F-93C3-F665B8FF0EF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6492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3596" cy="497976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7748" y="1"/>
            <a:ext cx="2943596" cy="497976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A55E368F-9B27-42D1-95B9-A1E42D985EC2}" type="datetimeFigureOut">
              <a:rPr lang="da-DK" smtClean="0"/>
              <a:t>03-04-2022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2" y="9427076"/>
            <a:ext cx="2943596" cy="4979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7748" y="9427076"/>
            <a:ext cx="2943596" cy="4979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51770B8-1A53-4F93-A1A5-64593DDA4E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6818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770B8-1A53-4F93-A1A5-64593DDA4E73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475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770B8-1A53-4F93-A1A5-64593DDA4E73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899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AA8D0-85C8-4E5C-94E9-2057AEEBA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052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0F5B2C1-BA53-47A5-A870-E7DFB2A29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76545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E8A84-0000-4E79-9082-E5E0497A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6E4A43A-DFCA-414E-908D-72A57BE6B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DC9CF891-C26C-4980-847C-B31A1FCE7072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5388" y="474979"/>
            <a:ext cx="5916614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86C58950-9618-47FF-A0BC-2F0E516EAEEB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19050" y="6378531"/>
            <a:ext cx="5938842" cy="32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D5A9DD61-6A7E-4090-824F-E0B340E1084E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474979"/>
            <a:ext cx="6091200" cy="12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dsholder til tekst 2">
            <a:extLst>
              <a:ext uri="{FF2B5EF4-FFF2-40B4-BE49-F238E27FC236}">
                <a16:creationId xmlns:a16="http://schemas.microsoft.com/office/drawing/2014/main" id="{1C97EAF7-6ABA-457E-9DDD-627577A9E20E}"/>
              </a:ext>
            </a:extLst>
          </p:cNvPr>
          <p:cNvSpPr txBox="1">
            <a:spLocks/>
          </p:cNvSpPr>
          <p:nvPr userDrawn="1"/>
        </p:nvSpPr>
        <p:spPr>
          <a:xfrm>
            <a:off x="5916613" y="6381754"/>
            <a:ext cx="179387" cy="473074"/>
          </a:xfrm>
          <a:prstGeom prst="rect">
            <a:avLst/>
          </a:prstGeom>
        </p:spPr>
        <p:txBody>
          <a:bodyPr vert="wordArtVert" wrap="squar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700" b="1" dirty="0">
                <a:solidFill>
                  <a:schemeClr val="tx1"/>
                </a:solidFill>
                <a:effectLst/>
                <a:latin typeface="SuperligaSans" panose="02000000000000000000" pitchFamily="50" charset="0"/>
              </a:rPr>
              <a:t>2021</a:t>
            </a:r>
          </a:p>
        </p:txBody>
      </p:sp>
      <p:sp>
        <p:nvSpPr>
          <p:cNvPr id="11" name="Pladsholder til tekst 2">
            <a:extLst>
              <a:ext uri="{FF2B5EF4-FFF2-40B4-BE49-F238E27FC236}">
                <a16:creationId xmlns:a16="http://schemas.microsoft.com/office/drawing/2014/main" id="{9F8352FF-5C20-47CD-950E-AFA705725E28}"/>
              </a:ext>
            </a:extLst>
          </p:cNvPr>
          <p:cNvSpPr txBox="1">
            <a:spLocks/>
          </p:cNvSpPr>
          <p:nvPr userDrawn="1"/>
        </p:nvSpPr>
        <p:spPr>
          <a:xfrm>
            <a:off x="6096000" y="-1270"/>
            <a:ext cx="179388" cy="473074"/>
          </a:xfrm>
          <a:prstGeom prst="rect">
            <a:avLst/>
          </a:prstGeom>
        </p:spPr>
        <p:txBody>
          <a:bodyPr vert="wordArtVert" wrap="squar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othamNarrow-Book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700" b="1" dirty="0">
                <a:solidFill>
                  <a:schemeClr val="tx1"/>
                </a:solidFill>
                <a:effectLst/>
                <a:latin typeface="SuperligaSans" panose="02000000000000000000" pitchFamily="50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35221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8FE0-32F2-46E8-A9A8-BA6E94BC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513219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911862E-325A-4A40-AF21-CE32860DE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72B0C6E-D84B-4AE9-9DC3-2B67A79A0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360E0320-A051-4E2D-9E1B-FE0AB453A943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5388" y="474979"/>
            <a:ext cx="5916614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30FB5326-E26B-4104-A202-9F4410F9397C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382860"/>
            <a:ext cx="6091200" cy="12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085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94E320C4-9E93-4745-8E21-8A77A9774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562866"/>
          </a:xfrm>
          <a:noFill/>
        </p:spPr>
        <p:txBody>
          <a:bodyPr anchor="b"/>
          <a:lstStyle>
            <a:lvl1pPr algn="ctr">
              <a:defRPr sz="5999">
                <a:solidFill>
                  <a:schemeClr val="bg1"/>
                </a:solidFill>
                <a:latin typeface="Montserrat Light (Overskrifter)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3"/>
          </a:xfrm>
          <a:noFill/>
        </p:spPr>
        <p:txBody>
          <a:bodyPr/>
          <a:lstStyle>
            <a:lvl1pPr marL="0" indent="0" algn="ctr">
              <a:buNone/>
              <a:defRPr sz="2401">
                <a:solidFill>
                  <a:schemeClr val="bg1"/>
                </a:solidFill>
              </a:defRPr>
            </a:lvl1pPr>
            <a:lvl2pPr marL="457180" indent="0" algn="ctr">
              <a:buNone/>
              <a:defRPr sz="2000"/>
            </a:lvl2pPr>
            <a:lvl3pPr marL="914358" indent="0" algn="ctr">
              <a:buNone/>
              <a:defRPr sz="1799"/>
            </a:lvl3pPr>
            <a:lvl4pPr marL="1371538" indent="0" algn="ctr">
              <a:buNone/>
              <a:defRPr sz="1600"/>
            </a:lvl4pPr>
            <a:lvl5pPr marL="1828718" indent="0" algn="ctr">
              <a:buNone/>
              <a:defRPr sz="1600"/>
            </a:lvl5pPr>
            <a:lvl6pPr marL="2285896" indent="0" algn="ctr">
              <a:buNone/>
              <a:defRPr sz="1600"/>
            </a:lvl6pPr>
            <a:lvl7pPr marL="2743076" indent="0" algn="ctr">
              <a:buNone/>
              <a:defRPr sz="1600"/>
            </a:lvl7pPr>
            <a:lvl8pPr marL="3200256" indent="0" algn="ctr">
              <a:buNone/>
              <a:defRPr sz="1600"/>
            </a:lvl8pPr>
            <a:lvl9pPr marL="3657434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9848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6A21491-9DBC-485B-A9CF-A0C91B490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7"/>
            <a:ext cx="10515599" cy="2852738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599" cy="1500186"/>
          </a:xfrm>
        </p:spPr>
        <p:txBody>
          <a:bodyPr/>
          <a:lstStyle>
            <a:lvl1pPr marL="0" indent="0">
              <a:buNone/>
              <a:defRPr sz="2401">
                <a:solidFill>
                  <a:schemeClr val="bg1"/>
                </a:solidFill>
              </a:defRPr>
            </a:lvl1pPr>
            <a:lvl2pPr marL="457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5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64210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422" y="3110082"/>
            <a:ext cx="10515599" cy="63503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pic>
        <p:nvPicPr>
          <p:cNvPr id="5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0B764296-8BDC-4CCE-A7D5-3213B39AA8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237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0175F414-C50E-43F4-A5A5-EF943BA9B5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3620" y="884903"/>
            <a:ext cx="8042128" cy="506299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6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C8427B-FD86-4A5D-BBD0-18CB311A3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03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501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">
          <p15:clr>
            <a:srgbClr val="FBAE40"/>
          </p15:clr>
        </p15:guide>
        <p15:guide id="2" orient="horz" pos="317">
          <p15:clr>
            <a:srgbClr val="FBAE40"/>
          </p15:clr>
        </p15:guide>
        <p15:guide id="3" orient="horz" pos="272">
          <p15:clr>
            <a:srgbClr val="FBAE40"/>
          </p15:clr>
        </p15:guide>
        <p15:guide id="4" orient="horz" pos="2177">
          <p15:clr>
            <a:srgbClr val="FBAE40"/>
          </p15:clr>
        </p15:guide>
        <p15:guide id="5" orient="horz" pos="2132">
          <p15:clr>
            <a:srgbClr val="FBAE40"/>
          </p15:clr>
        </p15:guide>
        <p15:guide id="6" pos="4309">
          <p15:clr>
            <a:srgbClr val="FBAE40"/>
          </p15:clr>
        </p15:guide>
        <p15:guide id="7" pos="2177">
          <p15:clr>
            <a:srgbClr val="FBAE40"/>
          </p15:clr>
        </p15:guide>
        <p15:guide id="8" orient="horz" pos="122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B7EB83E5-B42F-46AA-AC8B-166029CAA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dsholder til tekst 11">
            <a:extLst>
              <a:ext uri="{FF2B5EF4-FFF2-40B4-BE49-F238E27FC236}">
                <a16:creationId xmlns:a16="http://schemas.microsoft.com/office/drawing/2014/main" id="{CE07FCE2-4FF2-49CC-A5F6-378A6C9928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21064" y="884903"/>
            <a:ext cx="8042128" cy="506299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04067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0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8BF23B8-01C6-473F-8E5B-6A4655828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6402901" y="1218702"/>
            <a:ext cx="5524520" cy="1256786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19" name="Pladsholder til indhold 2"/>
          <p:cNvSpPr>
            <a:spLocks noGrp="1"/>
          </p:cNvSpPr>
          <p:nvPr>
            <p:ph sz="half" idx="1"/>
          </p:nvPr>
        </p:nvSpPr>
        <p:spPr>
          <a:xfrm>
            <a:off x="6412421" y="2618677"/>
            <a:ext cx="5527563" cy="411330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20" name="Pladsholder til indhold 3"/>
          <p:cNvSpPr>
            <a:spLocks noGrp="1"/>
          </p:cNvSpPr>
          <p:nvPr>
            <p:ph sz="half" idx="2"/>
          </p:nvPr>
        </p:nvSpPr>
        <p:spPr>
          <a:xfrm>
            <a:off x="252017" y="1206941"/>
            <a:ext cx="5527563" cy="552504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40490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C84540A0-D8E1-45A7-857C-3B12C75C16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68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4E569-0194-4EC0-80CD-D1E6FFF9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E12C15B-E9F7-462E-A755-785D1BB2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43696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B19DC9B-8C6F-403B-8120-1BA15A58F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624109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6318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562866"/>
          </a:xfrm>
          <a:noFill/>
        </p:spPr>
        <p:txBody>
          <a:bodyPr anchor="b"/>
          <a:lstStyle>
            <a:lvl1pPr algn="ctr">
              <a:defRPr sz="5999">
                <a:solidFill>
                  <a:srgbClr val="002B23"/>
                </a:solidFill>
                <a:latin typeface="Montserrat Light (Overskrifter)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3"/>
          </a:xfrm>
          <a:noFill/>
        </p:spPr>
        <p:txBody>
          <a:bodyPr/>
          <a:lstStyle>
            <a:lvl1pPr marL="0" indent="0" algn="ctr">
              <a:buNone/>
              <a:defRPr sz="2401">
                <a:solidFill>
                  <a:srgbClr val="002B23"/>
                </a:solidFill>
              </a:defRPr>
            </a:lvl1pPr>
            <a:lvl2pPr marL="457180" indent="0" algn="ctr">
              <a:buNone/>
              <a:defRPr sz="2000"/>
            </a:lvl2pPr>
            <a:lvl3pPr marL="914358" indent="0" algn="ctr">
              <a:buNone/>
              <a:defRPr sz="1799"/>
            </a:lvl3pPr>
            <a:lvl4pPr marL="1371538" indent="0" algn="ctr">
              <a:buNone/>
              <a:defRPr sz="1600"/>
            </a:lvl4pPr>
            <a:lvl5pPr marL="1828718" indent="0" algn="ctr">
              <a:buNone/>
              <a:defRPr sz="1600"/>
            </a:lvl5pPr>
            <a:lvl6pPr marL="2285896" indent="0" algn="ctr">
              <a:buNone/>
              <a:defRPr sz="1600"/>
            </a:lvl6pPr>
            <a:lvl7pPr marL="2743076" indent="0" algn="ctr">
              <a:buNone/>
              <a:defRPr sz="1600"/>
            </a:lvl7pPr>
            <a:lvl8pPr marL="3200256" indent="0" algn="ctr">
              <a:buNone/>
              <a:defRPr sz="1600"/>
            </a:lvl8pPr>
            <a:lvl9pPr marL="3657434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89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7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B9E67947-7634-4E81-A81D-D9F7C9625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7"/>
            <a:ext cx="10515599" cy="2852738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599" cy="1500186"/>
          </a:xfrm>
        </p:spPr>
        <p:txBody>
          <a:bodyPr/>
          <a:lstStyle>
            <a:lvl1pPr marL="0" indent="0">
              <a:buNone/>
              <a:defRPr sz="2401">
                <a:solidFill>
                  <a:schemeClr val="bg1"/>
                </a:solidFill>
              </a:defRPr>
            </a:lvl1pPr>
            <a:lvl2pPr marL="457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5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4278822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422" y="3110082"/>
            <a:ext cx="10515599" cy="635035"/>
          </a:xfrm>
          <a:noFill/>
        </p:spPr>
        <p:txBody>
          <a:bodyPr/>
          <a:lstStyle>
            <a:lvl1pPr>
              <a:defRPr>
                <a:solidFill>
                  <a:srgbClr val="002B23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8" name="Billede 7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0592238E-2FFD-402D-B91B-8422F747D8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240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7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4D131C82-80FD-4227-B732-7FD0D149AC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dsholder til tekst 11">
            <a:extLst>
              <a:ext uri="{FF2B5EF4-FFF2-40B4-BE49-F238E27FC236}">
                <a16:creationId xmlns:a16="http://schemas.microsoft.com/office/drawing/2014/main" id="{4445E514-57C5-4E71-A6A1-047FCE89D5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3620" y="884903"/>
            <a:ext cx="8042128" cy="506299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57836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9D96EE09-D79E-41E7-B66A-6088E0BC64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dsholder til tekst 11">
            <a:extLst>
              <a:ext uri="{FF2B5EF4-FFF2-40B4-BE49-F238E27FC236}">
                <a16:creationId xmlns:a16="http://schemas.microsoft.com/office/drawing/2014/main" id="{C36D9DE9-D736-4D00-8A48-DB9941BD15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21064" y="884903"/>
            <a:ext cx="8042128" cy="506299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067089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823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7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8229CD8D-4A77-4254-91FB-EF2C59DFA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8362629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7" descr="Et billede, der indeholder tekst, skilt&#10;&#10;Automatisk genereret beskrivelse">
            <a:extLst>
              <a:ext uri="{FF2B5EF4-FFF2-40B4-BE49-F238E27FC236}">
                <a16:creationId xmlns:a16="http://schemas.microsoft.com/office/drawing/2014/main" id="{F36F6B12-9C7F-4F66-A5B1-EB22AC4AD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6" y="131616"/>
            <a:ext cx="2850587" cy="63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1" cy="5811839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199" y="365126"/>
            <a:ext cx="7734300" cy="581183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89755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88">
          <p15:clr>
            <a:srgbClr val="FBAE40"/>
          </p15:clr>
        </p15:guide>
        <p15:guide id="2" orient="horz" pos="190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2AE4B0-99A2-405F-A904-AF45FEEB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6758B4-A8AF-45CC-8703-B6E200DE8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9281319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86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88">
          <p15:clr>
            <a:srgbClr val="FBAE40"/>
          </p15:clr>
        </p15:guide>
        <p15:guide id="2" orient="horz" pos="190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CAB14-8A4E-49FE-B82A-4D504F1B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9D34EAA-CCB1-4234-9501-AAF6F6131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573213"/>
            <a:ext cx="5221288" cy="4664074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EE226AE-2FF3-43BE-9B92-5D187A77E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5388" y="1566862"/>
            <a:ext cx="5221285" cy="467042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9713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74A47-9663-442D-AD54-4B5A68039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657224"/>
            <a:ext cx="4500562" cy="7191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A9E853-427C-412F-8E5E-88F55914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25" y="665163"/>
            <a:ext cx="6810375" cy="557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4498E05-2A76-40D6-9764-16FEAB68A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5326" y="1557338"/>
            <a:ext cx="4500562" cy="4679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956584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73" userDrawn="1">
          <p15:clr>
            <a:srgbClr val="FBAE40"/>
          </p15:clr>
        </p15:guide>
        <p15:guide id="2" pos="338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CD4568-B05B-4E03-9B9E-3ACF79F20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113" y="665162"/>
            <a:ext cx="4500562" cy="711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9C9C944-CE67-4F6D-A87E-349722853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" y="665162"/>
            <a:ext cx="6816725" cy="55721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17BB8FD-E6C3-4C52-B60C-35775124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6113" y="1557338"/>
            <a:ext cx="4500562" cy="4679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318654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300" userDrawn="1">
          <p15:clr>
            <a:srgbClr val="FBAE40"/>
          </p15:clr>
        </p15:guide>
        <p15:guide id="4" pos="4294" userDrawn="1">
          <p15:clr>
            <a:srgbClr val="FBAE40"/>
          </p15:clr>
        </p15:guide>
        <p15:guide id="5" pos="440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E00110-5F1F-48FC-A021-2B4AC8CC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657226"/>
            <a:ext cx="10801350" cy="71913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D62C0C1-8D2E-4C0F-BA96-F8EF6FF38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566863"/>
            <a:ext cx="5221288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FFF8018-FDAD-4FB5-ACB4-44F731608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325" y="2434500"/>
            <a:ext cx="5221288" cy="38027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F097760-4D8C-4FA0-81E6-4C0CB1F5D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5387" y="1566863"/>
            <a:ext cx="5221287" cy="7191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3C23A61-23D5-4402-A80A-289930E95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388" y="2434500"/>
            <a:ext cx="5221286" cy="3802788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18112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FF72A-8633-47FE-B5B0-DC9FE1C0A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63801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64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5000">
              <a:schemeClr val="bg1"/>
            </a:gs>
            <a:gs pos="100000">
              <a:schemeClr val="bg1">
                <a:lumMod val="5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lede 16">
            <a:extLst>
              <a:ext uri="{FF2B5EF4-FFF2-40B4-BE49-F238E27FC236}">
                <a16:creationId xmlns:a16="http://schemas.microsoft.com/office/drawing/2014/main" id="{87DC35A9-C875-4488-8372-69D7E649A79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206" y="173107"/>
            <a:ext cx="2850587" cy="552690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B976433-42A3-4EF7-8214-099E56C1E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660400"/>
            <a:ext cx="10801349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8C07D2B-BD41-4300-A56C-006D32CA9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799" y="1557338"/>
            <a:ext cx="10801875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68861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9" r:id="rId5"/>
    <p:sldLayoutId id="2147483670" r:id="rId6"/>
    <p:sldLayoutId id="2147483666" r:id="rId7"/>
    <p:sldLayoutId id="2147483667" r:id="rId8"/>
    <p:sldLayoutId id="2147483668" r:id="rId9"/>
    <p:sldLayoutId id="2147483671" r:id="rId10"/>
    <p:sldLayoutId id="2147483673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Gotham Light"/>
          <a:ea typeface="+mj-ea"/>
          <a:cs typeface="Gotham Light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XLight" pitchFamily="50" charset="0"/>
          <a:ea typeface="+mn-ea"/>
          <a:cs typeface="Gotham XLight" pitchFamily="5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XLight" pitchFamily="50" charset="0"/>
          <a:ea typeface="+mn-ea"/>
          <a:cs typeface="Gotham XLight" pitchFamily="5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XLight" pitchFamily="50" charset="0"/>
          <a:ea typeface="+mn-ea"/>
          <a:cs typeface="Gotham XLight" pitchFamily="5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XLight" pitchFamily="50" charset="0"/>
          <a:ea typeface="+mn-ea"/>
          <a:cs typeface="Gotham XLight" pitchFamily="5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XLight" pitchFamily="50" charset="0"/>
          <a:ea typeface="+mn-ea"/>
          <a:cs typeface="Gotham XLight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53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98" userDrawn="1">
          <p15:clr>
            <a:srgbClr val="F26B43"/>
          </p15:clr>
        </p15:guide>
        <p15:guide id="5" pos="7582" userDrawn="1">
          <p15:clr>
            <a:srgbClr val="F26B43"/>
          </p15:clr>
        </p15:guide>
        <p15:guide id="6" pos="7242" userDrawn="1">
          <p15:clr>
            <a:srgbClr val="F26B43"/>
          </p15:clr>
        </p15:guide>
        <p15:guide id="7" orient="horz" pos="73" userDrawn="1">
          <p15:clr>
            <a:srgbClr val="F26B43"/>
          </p15:clr>
        </p15:guide>
        <p15:guide id="8" orient="horz" pos="4178" userDrawn="1">
          <p15:clr>
            <a:srgbClr val="F26B43"/>
          </p15:clr>
        </p15:guide>
        <p15:guide id="9" orient="horz" pos="2160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3727" userDrawn="1">
          <p15:clr>
            <a:srgbClr val="F26B43"/>
          </p15:clr>
        </p15:guide>
        <p15:guide id="13" orient="horz" pos="34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orient="horz" pos="867" userDrawn="1">
          <p15:clr>
            <a:srgbClr val="F26B43"/>
          </p15:clr>
        </p15:guide>
        <p15:guide id="16" orient="horz" pos="981" userDrawn="1">
          <p15:clr>
            <a:srgbClr val="F26B43"/>
          </p15:clr>
        </p15:guide>
        <p15:guide id="17" orient="horz" pos="210" userDrawn="1">
          <p15:clr>
            <a:srgbClr val="F26B43"/>
          </p15:clr>
        </p15:guide>
        <p15:guide id="18" orient="horz" pos="40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chemeClr val="bg1"/>
            </a:gs>
            <a:gs pos="100000">
              <a:srgbClr val="7F9C90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B3D353A-79E3-4DDB-831E-9EBD7C09B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256" y="1164936"/>
            <a:ext cx="10517490" cy="1209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C990478-BE28-4654-B4BC-80CBFF3D0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256" y="2531496"/>
            <a:ext cx="10517490" cy="364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Billede 9" descr="Et billede, der indeholder tekst&#10;&#10;Automatisk genereret beskrivelse">
            <a:extLst>
              <a:ext uri="{FF2B5EF4-FFF2-40B4-BE49-F238E27FC236}">
                <a16:creationId xmlns:a16="http://schemas.microsoft.com/office/drawing/2014/main" id="{C089391C-9B36-4680-AEA6-A731EF286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205" y="140017"/>
            <a:ext cx="2847788" cy="63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08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 ftr="0" dt="0"/>
  <p:txStyles>
    <p:titleStyle>
      <a:lvl1pPr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2pPr>
      <a:lvl3pPr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3pPr>
      <a:lvl4pPr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4pPr>
      <a:lvl5pPr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5pPr>
      <a:lvl6pPr marL="806455"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6pPr>
      <a:lvl7pPr marL="1612910"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7pPr>
      <a:lvl8pPr marL="2419365"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8pPr>
      <a:lvl9pPr marL="3225820" algn="l" defTabSz="91286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9pPr>
    </p:titleStyle>
    <p:bodyStyle>
      <a:lvl1pPr marL="226816" indent="-226816" algn="l" defTabSz="912862" rtl="0" eaLnBrk="1" fontAlgn="base" hangingPunct="1">
        <a:lnSpc>
          <a:spcPct val="90000"/>
        </a:lnSpc>
        <a:spcBef>
          <a:spcPts val="993"/>
        </a:spcBef>
        <a:spcAft>
          <a:spcPct val="0"/>
        </a:spcAft>
        <a:buFont typeface="Arial" panose="020B0604020202020204" pitchFamily="34" charset="0"/>
        <a:buChar char="•"/>
        <a:defRPr sz="2646" kern="1200">
          <a:solidFill>
            <a:schemeClr val="bg1"/>
          </a:solidFill>
          <a:latin typeface="+mn-lt"/>
          <a:ea typeface="+mn-ea"/>
          <a:cs typeface="+mn-cs"/>
        </a:defRPr>
      </a:lvl1pPr>
      <a:lvl2pPr marL="683247" indent="-226816" algn="l" defTabSz="912862" rtl="0" eaLnBrk="1" fontAlgn="base" hangingPunct="1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2293" kern="1200">
          <a:solidFill>
            <a:schemeClr val="bg1"/>
          </a:solidFill>
          <a:latin typeface="+mn-lt"/>
          <a:ea typeface="+mn-ea"/>
          <a:cs typeface="+mn-cs"/>
        </a:defRPr>
      </a:lvl2pPr>
      <a:lvl3pPr marL="1142478" indent="-226816" algn="l" defTabSz="912862" rtl="0" eaLnBrk="1" fontAlgn="base" hangingPunct="1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940" kern="1200">
          <a:solidFill>
            <a:schemeClr val="bg1"/>
          </a:solidFill>
          <a:latin typeface="+mn-lt"/>
          <a:ea typeface="+mn-ea"/>
          <a:cs typeface="+mn-cs"/>
        </a:defRPr>
      </a:lvl3pPr>
      <a:lvl4pPr marL="1598910" indent="-226816" algn="l" defTabSz="912862" rtl="0" eaLnBrk="1" fontAlgn="base" hangingPunct="1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764" kern="1200">
          <a:solidFill>
            <a:schemeClr val="bg1"/>
          </a:solidFill>
          <a:latin typeface="+mn-lt"/>
          <a:ea typeface="+mn-ea"/>
          <a:cs typeface="+mn-cs"/>
        </a:defRPr>
      </a:lvl4pPr>
      <a:lvl5pPr marL="2055340" indent="-226816" algn="l" defTabSz="912862" rtl="0" eaLnBrk="1" fontAlgn="base" hangingPunct="1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764" kern="1200">
          <a:solidFill>
            <a:schemeClr val="bg1"/>
          </a:solidFill>
          <a:latin typeface="+mn-lt"/>
          <a:ea typeface="+mn-ea"/>
          <a:cs typeface="+mn-cs"/>
        </a:defRPr>
      </a:lvl5pPr>
      <a:lvl6pPr marL="2514487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4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chemeClr val="bg1"/>
            </a:gs>
            <a:gs pos="100000">
              <a:schemeClr val="tx1">
                <a:lumMod val="85000"/>
                <a:lumOff val="15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13312CD-ABA6-4273-AFDF-594933241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256" y="1164936"/>
            <a:ext cx="10517490" cy="1209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B703413-5D18-4DAD-A198-754760D08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256" y="2531496"/>
            <a:ext cx="10517490" cy="364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2408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 kern="1200">
          <a:solidFill>
            <a:srgbClr val="002B23"/>
          </a:solidFill>
          <a:latin typeface="+mj-lt"/>
          <a:ea typeface="+mj-ea"/>
          <a:cs typeface="+mj-cs"/>
        </a:defRPr>
      </a:lvl1pPr>
      <a:lvl2pPr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2pPr>
      <a:lvl3pPr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3pPr>
      <a:lvl4pPr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4pPr>
      <a:lvl5pPr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5pPr>
      <a:lvl6pPr marL="806455"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6pPr>
      <a:lvl7pPr marL="1612910"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7pPr>
      <a:lvl8pPr marL="2419365"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8pPr>
      <a:lvl9pPr marL="3225820" algn="l" defTabSz="912862" rtl="0" fontAlgn="base">
        <a:lnSpc>
          <a:spcPct val="90000"/>
        </a:lnSpc>
        <a:spcBef>
          <a:spcPct val="0"/>
        </a:spcBef>
        <a:spcAft>
          <a:spcPct val="0"/>
        </a:spcAft>
        <a:defRPr sz="4233">
          <a:solidFill>
            <a:schemeClr val="bg1"/>
          </a:solidFill>
          <a:latin typeface="Montserrat Light" panose="00000400000000000000" pitchFamily="2" charset="0"/>
        </a:defRPr>
      </a:lvl9pPr>
    </p:titleStyle>
    <p:bodyStyle>
      <a:lvl1pPr marL="226816" indent="-226816" algn="l" defTabSz="912862" rtl="0" fontAlgn="base">
        <a:lnSpc>
          <a:spcPct val="90000"/>
        </a:lnSpc>
        <a:spcBef>
          <a:spcPts val="993"/>
        </a:spcBef>
        <a:spcAft>
          <a:spcPct val="0"/>
        </a:spcAft>
        <a:buFont typeface="Arial" panose="020B0604020202020204" pitchFamily="34" charset="0"/>
        <a:buChar char="•"/>
        <a:defRPr sz="2646" kern="1200">
          <a:solidFill>
            <a:srgbClr val="002B23"/>
          </a:solidFill>
          <a:latin typeface="+mn-lt"/>
          <a:ea typeface="+mn-ea"/>
          <a:cs typeface="+mn-cs"/>
        </a:defRPr>
      </a:lvl1pPr>
      <a:lvl2pPr marL="683247" indent="-226816" algn="l" defTabSz="912862" rtl="0" fontAlgn="base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2293" kern="1200">
          <a:solidFill>
            <a:srgbClr val="002B23"/>
          </a:solidFill>
          <a:latin typeface="+mn-lt"/>
          <a:ea typeface="+mn-ea"/>
          <a:cs typeface="+mn-cs"/>
        </a:defRPr>
      </a:lvl2pPr>
      <a:lvl3pPr marL="1142478" indent="-226816" algn="l" defTabSz="912862" rtl="0" fontAlgn="base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940" kern="1200">
          <a:solidFill>
            <a:srgbClr val="002B23"/>
          </a:solidFill>
          <a:latin typeface="+mn-lt"/>
          <a:ea typeface="+mn-ea"/>
          <a:cs typeface="+mn-cs"/>
        </a:defRPr>
      </a:lvl3pPr>
      <a:lvl4pPr marL="1598910" indent="-226816" algn="l" defTabSz="912862" rtl="0" fontAlgn="base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764" kern="1200">
          <a:solidFill>
            <a:srgbClr val="002B23"/>
          </a:solidFill>
          <a:latin typeface="+mn-lt"/>
          <a:ea typeface="+mn-ea"/>
          <a:cs typeface="+mn-cs"/>
        </a:defRPr>
      </a:lvl4pPr>
      <a:lvl5pPr marL="2055340" indent="-226816" algn="l" defTabSz="912862" rtl="0" fontAlgn="base">
        <a:lnSpc>
          <a:spcPct val="90000"/>
        </a:lnSpc>
        <a:spcBef>
          <a:spcPts val="508"/>
        </a:spcBef>
        <a:spcAft>
          <a:spcPct val="0"/>
        </a:spcAft>
        <a:buFont typeface="Arial" panose="020B0604020202020204" pitchFamily="34" charset="0"/>
        <a:buChar char="•"/>
        <a:defRPr sz="1764" kern="1200">
          <a:solidFill>
            <a:srgbClr val="002B23"/>
          </a:solidFill>
          <a:latin typeface="+mn-lt"/>
          <a:ea typeface="+mn-ea"/>
          <a:cs typeface="+mn-cs"/>
        </a:defRPr>
      </a:lvl5pPr>
      <a:lvl6pPr marL="2514487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5" indent="-228589" algn="l" defTabSz="91435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8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6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4" algn="l" defTabSz="91435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alpha val="50000"/>
                <a:lumMod val="100000"/>
              </a:schemeClr>
            </a:gs>
            <a:gs pos="100000">
              <a:schemeClr val="bg2">
                <a:lumMod val="9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5B95F-3B19-42CE-864C-C2201B2AB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0784"/>
            <a:ext cx="9144000" cy="2889114"/>
          </a:xfrm>
          <a:gradFill>
            <a:gsLst>
              <a:gs pos="50000">
                <a:schemeClr val="bg1">
                  <a:alpha val="50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da-DK" sz="5000" dirty="0">
                <a:latin typeface="Georgia" panose="02040502050405020303" pitchFamily="18" charset="0"/>
              </a:rPr>
              <a:t>De danske klubber – </a:t>
            </a:r>
            <a:br>
              <a:rPr lang="da-DK" sz="5000" dirty="0">
                <a:latin typeface="Georgia" panose="02040502050405020303" pitchFamily="18" charset="0"/>
              </a:rPr>
            </a:br>
            <a:r>
              <a:rPr lang="da-DK" sz="5000" dirty="0">
                <a:latin typeface="Georgia" panose="02040502050405020303" pitchFamily="18" charset="0"/>
              </a:rPr>
              <a:t>udfordringer og muligheder</a:t>
            </a:r>
            <a:br>
              <a:rPr lang="da-DK" sz="5000" dirty="0">
                <a:latin typeface="Georgia" panose="02040502050405020303" pitchFamily="18" charset="0"/>
              </a:rPr>
            </a:br>
            <a:br>
              <a:rPr lang="da-DK" sz="5000" dirty="0">
                <a:latin typeface="Georgia" panose="02040502050405020303" pitchFamily="18" charset="0"/>
              </a:rPr>
            </a:br>
            <a:r>
              <a:rPr lang="da-DK" sz="5000" dirty="0">
                <a:latin typeface="Georgia" panose="02040502050405020303" pitchFamily="18" charset="0"/>
              </a:rPr>
              <a:t>Et helikopter perspektiv…</a:t>
            </a:r>
          </a:p>
        </p:txBody>
      </p:sp>
      <p:sp>
        <p:nvSpPr>
          <p:cNvPr id="4" name="Undertitel 2">
            <a:extLst>
              <a:ext uri="{FF2B5EF4-FFF2-40B4-BE49-F238E27FC236}">
                <a16:creationId xmlns:a16="http://schemas.microsoft.com/office/drawing/2014/main" id="{7D598B65-5E9D-4D40-8A4D-EC40FD9CDD34}"/>
              </a:ext>
            </a:extLst>
          </p:cNvPr>
          <p:cNvSpPr txBox="1">
            <a:spLocks/>
          </p:cNvSpPr>
          <p:nvPr/>
        </p:nvSpPr>
        <p:spPr>
          <a:xfrm>
            <a:off x="1524000" y="4436793"/>
            <a:ext cx="9144000" cy="1088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otham XLight" pitchFamily="50" charset="0"/>
                <a:ea typeface="+mn-ea"/>
                <a:cs typeface="Gotham XLight" pitchFamily="50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XLight" pitchFamily="50" charset="0"/>
                <a:ea typeface="+mn-ea"/>
                <a:cs typeface="Gotham XLight" pitchFamily="50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otham XLight" pitchFamily="50" charset="0"/>
                <a:ea typeface="+mn-ea"/>
                <a:cs typeface="Gotham XLight" pitchFamily="50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XLight" pitchFamily="50" charset="0"/>
                <a:ea typeface="+mn-ea"/>
                <a:cs typeface="Gotham XLight" pitchFamily="50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XLight" pitchFamily="50" charset="0"/>
                <a:ea typeface="+mn-ea"/>
                <a:cs typeface="Gotham XLight" pitchFamily="50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da-DK" sz="1400" dirty="0">
                <a:latin typeface="Georgia" panose="02040502050405020303" pitchFamily="18" charset="0"/>
              </a:rPr>
              <a:t>Fodboldens Kongres D. 5. MARTS 2022</a:t>
            </a:r>
          </a:p>
          <a:p>
            <a:pPr algn="l">
              <a:spcBef>
                <a:spcPts val="0"/>
              </a:spcBef>
            </a:pPr>
            <a:endParaRPr lang="da-DK" sz="1600" dirty="0"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  <a:spcAft>
                <a:spcPts val="400"/>
              </a:spcAft>
            </a:pPr>
            <a:r>
              <a:rPr lang="da-DK" sz="1800" b="1" dirty="0">
                <a:latin typeface="Georgia" panose="02040502050405020303" pitchFamily="18" charset="0"/>
              </a:rPr>
              <a:t>OLE BJUR</a:t>
            </a:r>
          </a:p>
          <a:p>
            <a:pPr algn="l">
              <a:spcBef>
                <a:spcPts val="0"/>
              </a:spcBef>
            </a:pPr>
            <a:r>
              <a:rPr lang="da-DK" sz="1800" dirty="0">
                <a:latin typeface="Georgia" panose="02040502050405020303" pitchFamily="18" charset="0"/>
              </a:rPr>
              <a:t>SPORTSCHEF, DIVISIONSFORENINGEN</a:t>
            </a:r>
          </a:p>
        </p:txBody>
      </p:sp>
    </p:spTree>
    <p:extLst>
      <p:ext uri="{BB962C8B-B14F-4D97-AF65-F5344CB8AC3E}">
        <p14:creationId xmlns:p14="http://schemas.microsoft.com/office/powerpoint/2010/main" val="234951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>
            <a:extLst>
              <a:ext uri="{FF2B5EF4-FFF2-40B4-BE49-F238E27FC236}">
                <a16:creationId xmlns:a16="http://schemas.microsoft.com/office/drawing/2014/main" id="{36B3A9DF-0A59-491D-9176-86663F8AF2E4}"/>
              </a:ext>
            </a:extLst>
          </p:cNvPr>
          <p:cNvSpPr/>
          <p:nvPr/>
        </p:nvSpPr>
        <p:spPr>
          <a:xfrm>
            <a:off x="479899" y="836578"/>
            <a:ext cx="11232202" cy="5457217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08C58AE-D2B9-4F77-9AFB-9B3C052CAAF5}"/>
              </a:ext>
            </a:extLst>
          </p:cNvPr>
          <p:cNvSpPr>
            <a:spLocks noChangeAspect="1"/>
          </p:cNvSpPr>
          <p:nvPr/>
        </p:nvSpPr>
        <p:spPr>
          <a:xfrm>
            <a:off x="4602000" y="2071186"/>
            <a:ext cx="2988000" cy="2988000"/>
          </a:xfrm>
          <a:prstGeom prst="ellipse">
            <a:avLst/>
          </a:prstGeom>
          <a:effectLst>
            <a:glow rad="914400">
              <a:schemeClr val="accent2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b="1" dirty="0"/>
              <a:t>Fire vigtige tendenser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5D77232-9647-4050-82C6-A62E31326412}"/>
              </a:ext>
            </a:extLst>
          </p:cNvPr>
          <p:cNvSpPr/>
          <p:nvPr/>
        </p:nvSpPr>
        <p:spPr>
          <a:xfrm>
            <a:off x="509083" y="1101649"/>
            <a:ext cx="3913762" cy="150535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Individualisering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27520B1-6F55-498B-BE0D-5528FC9D66D8}"/>
              </a:ext>
            </a:extLst>
          </p:cNvPr>
          <p:cNvSpPr/>
          <p:nvPr/>
        </p:nvSpPr>
        <p:spPr>
          <a:xfrm>
            <a:off x="7756189" y="1101650"/>
            <a:ext cx="3913762" cy="150535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Specialisering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C20ABEC-7EC1-492E-93BA-070AF8458A99}"/>
              </a:ext>
            </a:extLst>
          </p:cNvPr>
          <p:cNvSpPr/>
          <p:nvPr/>
        </p:nvSpPr>
        <p:spPr>
          <a:xfrm>
            <a:off x="509083" y="4393652"/>
            <a:ext cx="3913762" cy="150535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Akademisering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BF07D4C-56B6-4786-A3AC-A1FED28119C1}"/>
              </a:ext>
            </a:extLst>
          </p:cNvPr>
          <p:cNvSpPr/>
          <p:nvPr/>
        </p:nvSpPr>
        <p:spPr>
          <a:xfrm>
            <a:off x="7756189" y="4393651"/>
            <a:ext cx="3913762" cy="150535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Polarisering</a:t>
            </a:r>
          </a:p>
        </p:txBody>
      </p:sp>
    </p:spTree>
    <p:extLst>
      <p:ext uri="{BB962C8B-B14F-4D97-AF65-F5344CB8AC3E}">
        <p14:creationId xmlns:p14="http://schemas.microsoft.com/office/powerpoint/2010/main" val="281174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74CBD8CB-2AE0-4305-9B74-9AABAEA9D34F}"/>
              </a:ext>
            </a:extLst>
          </p:cNvPr>
          <p:cNvSpPr/>
          <p:nvPr/>
        </p:nvSpPr>
        <p:spPr>
          <a:xfrm>
            <a:off x="479899" y="836578"/>
            <a:ext cx="11232202" cy="5457217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D5AFDC1-0100-4955-9CB5-0E21B5110BF1}"/>
              </a:ext>
            </a:extLst>
          </p:cNvPr>
          <p:cNvSpPr>
            <a:spLocks noChangeAspect="1"/>
          </p:cNvSpPr>
          <p:nvPr/>
        </p:nvSpPr>
        <p:spPr>
          <a:xfrm>
            <a:off x="3689209" y="2241868"/>
            <a:ext cx="4776280" cy="2821020"/>
          </a:xfrm>
          <a:prstGeom prst="ellipse">
            <a:avLst/>
          </a:prstGeom>
          <a:effectLst>
            <a:glow rad="914400">
              <a:schemeClr val="accent2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4000" b="1" dirty="0"/>
              <a:t>Udfordringer…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D33D444-9319-40AD-8268-E10AE8DE438B}"/>
              </a:ext>
            </a:extLst>
          </p:cNvPr>
          <p:cNvSpPr>
            <a:spLocks noChangeAspect="1"/>
          </p:cNvSpPr>
          <p:nvPr/>
        </p:nvSpPr>
        <p:spPr>
          <a:xfrm>
            <a:off x="904672" y="927868"/>
            <a:ext cx="2340000" cy="234117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Ny Viden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691A46C-273E-476D-904B-C56836312AD2}"/>
              </a:ext>
            </a:extLst>
          </p:cNvPr>
          <p:cNvSpPr>
            <a:spLocks noChangeAspect="1"/>
          </p:cNvSpPr>
          <p:nvPr/>
        </p:nvSpPr>
        <p:spPr>
          <a:xfrm>
            <a:off x="8876493" y="927868"/>
            <a:ext cx="2340000" cy="234117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At forstå Spillet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FEFF1BE-0B2F-4005-B51C-0FA35813089A}"/>
              </a:ext>
            </a:extLst>
          </p:cNvPr>
          <p:cNvSpPr>
            <a:spLocks noChangeAspect="1"/>
          </p:cNvSpPr>
          <p:nvPr/>
        </p:nvSpPr>
        <p:spPr>
          <a:xfrm>
            <a:off x="8881383" y="4137997"/>
            <a:ext cx="2340000" cy="234117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FremtidigLedelse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45D8519-21FB-47B1-9ACB-6B4802634CFE}"/>
              </a:ext>
            </a:extLst>
          </p:cNvPr>
          <p:cNvSpPr>
            <a:spLocks noChangeAspect="1"/>
          </p:cNvSpPr>
          <p:nvPr/>
        </p:nvSpPr>
        <p:spPr>
          <a:xfrm>
            <a:off x="919246" y="4137997"/>
            <a:ext cx="2340000" cy="234117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b="1" dirty="0">
                <a:solidFill>
                  <a:schemeClr val="accent2"/>
                </a:solidFill>
              </a:rPr>
              <a:t>Stærk Økonomi</a:t>
            </a:r>
          </a:p>
        </p:txBody>
      </p:sp>
    </p:spTree>
    <p:extLst>
      <p:ext uri="{BB962C8B-B14F-4D97-AF65-F5344CB8AC3E}">
        <p14:creationId xmlns:p14="http://schemas.microsoft.com/office/powerpoint/2010/main" val="347632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F994431-72A7-42B2-BBAB-DC675213D37B}"/>
              </a:ext>
            </a:extLst>
          </p:cNvPr>
          <p:cNvSpPr/>
          <p:nvPr/>
        </p:nvSpPr>
        <p:spPr>
          <a:xfrm>
            <a:off x="2660510" y="1585609"/>
            <a:ext cx="6765592" cy="375487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2467B72F-D889-43DB-95D6-5D4E76CB0B35}"/>
              </a:ext>
            </a:extLst>
          </p:cNvPr>
          <p:cNvSpPr/>
          <p:nvPr/>
        </p:nvSpPr>
        <p:spPr>
          <a:xfrm>
            <a:off x="418282" y="967902"/>
            <a:ext cx="4426094" cy="1434828"/>
          </a:xfrm>
          <a:prstGeom prst="rect">
            <a:avLst/>
          </a:prstGeom>
          <a:solidFill>
            <a:srgbClr val="002060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a-DK" sz="2800" b="1" i="1" dirty="0">
                <a:solidFill>
                  <a:schemeClr val="accent2"/>
                </a:solidFill>
              </a:rPr>
              <a:t>At investere i uddannelse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Trænere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Ledere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Specialister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31BBA470-5496-4DE8-A313-A3E70937ACE7}"/>
              </a:ext>
            </a:extLst>
          </p:cNvPr>
          <p:cNvSpPr/>
          <p:nvPr/>
        </p:nvSpPr>
        <p:spPr>
          <a:xfrm>
            <a:off x="7315203" y="958177"/>
            <a:ext cx="4542817" cy="1434828"/>
          </a:xfrm>
          <a:prstGeom prst="rect">
            <a:avLst/>
          </a:prstGeom>
          <a:solidFill>
            <a:srgbClr val="002060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a-DK" sz="2800" b="1" i="1" dirty="0">
                <a:solidFill>
                  <a:schemeClr val="accent2"/>
                </a:solidFill>
              </a:rPr>
              <a:t>At samarbejde på tværs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Fælles løsninger på store udfordringer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Vidensdeling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Vidensinstitutioner og erhvervsliv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D5E93157-8C06-4AE1-8B62-2D90F48FE296}"/>
              </a:ext>
            </a:extLst>
          </p:cNvPr>
          <p:cNvSpPr/>
          <p:nvPr/>
        </p:nvSpPr>
        <p:spPr>
          <a:xfrm>
            <a:off x="418281" y="4571999"/>
            <a:ext cx="4426093" cy="1590473"/>
          </a:xfrm>
          <a:prstGeom prst="rect">
            <a:avLst/>
          </a:prstGeom>
          <a:solidFill>
            <a:srgbClr val="002060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a-DK" sz="3200" b="1" i="1" dirty="0">
                <a:solidFill>
                  <a:schemeClr val="accent2"/>
                </a:solidFill>
              </a:rPr>
              <a:t>At arbejde strategisk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I talentudviklingen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I breddefodbolden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I børnefodbolden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739819B6-870A-4317-B770-B182A6574341}"/>
              </a:ext>
            </a:extLst>
          </p:cNvPr>
          <p:cNvSpPr/>
          <p:nvPr/>
        </p:nvSpPr>
        <p:spPr>
          <a:xfrm>
            <a:off x="7363845" y="4571999"/>
            <a:ext cx="4542817" cy="1590473"/>
          </a:xfrm>
          <a:prstGeom prst="rect">
            <a:avLst/>
          </a:prstGeom>
          <a:solidFill>
            <a:srgbClr val="002060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a-DK" sz="3200" b="1" dirty="0">
                <a:solidFill>
                  <a:schemeClr val="accent2"/>
                </a:solidFill>
              </a:rPr>
              <a:t>At være innovative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I måden vi arbejder med viden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I måden vi organiserer 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accent2"/>
                </a:solidFill>
              </a:rPr>
              <a:t>Ny teknologi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000" b="1" dirty="0">
              <a:solidFill>
                <a:schemeClr val="accent2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72C5026-5DCA-4D73-85F5-425856634AED}"/>
              </a:ext>
            </a:extLst>
          </p:cNvPr>
          <p:cNvSpPr/>
          <p:nvPr/>
        </p:nvSpPr>
        <p:spPr>
          <a:xfrm>
            <a:off x="5116749" y="2957209"/>
            <a:ext cx="1955260" cy="1196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b="1" dirty="0"/>
              <a:t>Løsninger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D3B47F9-0CD7-4C3A-A200-3EFC8CF02888}"/>
              </a:ext>
            </a:extLst>
          </p:cNvPr>
          <p:cNvSpPr>
            <a:spLocks noChangeAspect="1"/>
          </p:cNvSpPr>
          <p:nvPr/>
        </p:nvSpPr>
        <p:spPr>
          <a:xfrm>
            <a:off x="4691974" y="2050091"/>
            <a:ext cx="2821020" cy="2821020"/>
          </a:xfrm>
          <a:prstGeom prst="ellipse">
            <a:avLst/>
          </a:prstGeom>
          <a:effectLst>
            <a:glow rad="914400">
              <a:schemeClr val="accent2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4000" b="1" dirty="0"/>
              <a:t>”Den danske model”</a:t>
            </a:r>
          </a:p>
        </p:txBody>
      </p:sp>
    </p:spTree>
    <p:extLst>
      <p:ext uri="{BB962C8B-B14F-4D97-AF65-F5344CB8AC3E}">
        <p14:creationId xmlns:p14="http://schemas.microsoft.com/office/powerpoint/2010/main" val="9889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9" grpId="0" animBg="1"/>
    </p:bld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el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nserrat">
      <a:majorFont>
        <a:latin typeface="Montserrat Ligh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meChanger_Skabelon  -  Kompatibilitetstilstand" id="{631E377C-2BDA-4178-91D1-99E0EFDB52CB}" vid="{859F13D5-E1F4-445C-A6CF-A905A738A53B}"/>
    </a:ext>
  </a:extLst>
</a:theme>
</file>

<file path=ppt/theme/theme3.xml><?xml version="1.0" encoding="utf-8"?>
<a:theme xmlns:a="http://schemas.openxmlformats.org/drawingml/2006/main" name="1_Titel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nserrat">
      <a:majorFont>
        <a:latin typeface="Montserrat Ligh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meChanger_Skabelon  -  Kompatibilitetstilstand" id="{631E377C-2BDA-4178-91D1-99E0EFDB52CB}" vid="{25A7062C-BF8F-472D-9AE4-B9FFE8D8C9FE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5748e-533e-41ad-b3d7-6faaa83d3585" xsi:nil="true"/>
    <lcf76f155ced4ddcb4097134ff3c332f xmlns="28536af1-8bfb-4fd9-8d8b-9686caf1854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20FF572564AE4DA46EB131C655FAE0" ma:contentTypeVersion="14" ma:contentTypeDescription="Opret et nyt dokument." ma:contentTypeScope="" ma:versionID="777c5980f92727eafd4e8b7ad813ab19">
  <xsd:schema xmlns:xsd="http://www.w3.org/2001/XMLSchema" xmlns:xs="http://www.w3.org/2001/XMLSchema" xmlns:p="http://schemas.microsoft.com/office/2006/metadata/properties" xmlns:ns2="28536af1-8bfb-4fd9-8d8b-9686caf18546" xmlns:ns3="ddd79cd3-45f5-4d20-85d8-dbcab615495f" xmlns:ns4="f1b5748e-533e-41ad-b3d7-6faaa83d3585" targetNamespace="http://schemas.microsoft.com/office/2006/metadata/properties" ma:root="true" ma:fieldsID="835cef0bc10650be02556a93ea0032a5" ns2:_="" ns3:_="" ns4:_="">
    <xsd:import namespace="28536af1-8bfb-4fd9-8d8b-9686caf18546"/>
    <xsd:import namespace="ddd79cd3-45f5-4d20-85d8-dbcab615495f"/>
    <xsd:import namespace="f1b5748e-533e-41ad-b3d7-6faaa83d35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36af1-8bfb-4fd9-8d8b-9686caf185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ledmærker" ma:readOnly="false" ma:fieldId="{5cf76f15-5ced-4ddc-b409-7134ff3c332f}" ma:taxonomyMulti="true" ma:sspId="65f4492f-fb79-4ff7-84ed-df0ab84bd9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79cd3-45f5-4d20-85d8-dbcab6154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5748e-533e-41ad-b3d7-6faaa83d3585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b2db68d-2e12-4ffe-b73f-c5300f1616a0}" ma:internalName="TaxCatchAll" ma:showField="CatchAllData" ma:web="ddd79cd3-45f5-4d20-85d8-dbcab6154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EFA86E-25A8-469D-885A-BB0BDAB12BC5}">
  <ds:schemaRefs>
    <ds:schemaRef ds:uri="http://schemas.microsoft.com/office/2006/metadata/properties"/>
    <ds:schemaRef ds:uri="http://schemas.microsoft.com/office/infopath/2007/PartnerControls"/>
    <ds:schemaRef ds:uri="f1b5748e-533e-41ad-b3d7-6faaa83d3585"/>
    <ds:schemaRef ds:uri="28536af1-8bfb-4fd9-8d8b-9686caf18546"/>
  </ds:schemaRefs>
</ds:datastoreItem>
</file>

<file path=customXml/itemProps2.xml><?xml version="1.0" encoding="utf-8"?>
<ds:datastoreItem xmlns:ds="http://schemas.openxmlformats.org/officeDocument/2006/customXml" ds:itemID="{0AFAB127-1F29-42EE-ADA8-8286601B64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B2FEE-B16C-4790-848E-B0B31C86D1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536af1-8bfb-4fd9-8d8b-9686caf18546"/>
    <ds:schemaRef ds:uri="ddd79cd3-45f5-4d20-85d8-dbcab615495f"/>
    <ds:schemaRef ds:uri="f1b5748e-533e-41ad-b3d7-6faaa83d35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9635</TotalTime>
  <Words>97</Words>
  <Application>Microsoft Office PowerPoint</Application>
  <PresentationFormat>Widescreen</PresentationFormat>
  <Paragraphs>35</Paragraphs>
  <Slides>4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4</vt:i4>
      </vt:variant>
    </vt:vector>
  </HeadingPairs>
  <TitlesOfParts>
    <vt:vector size="16" baseType="lpstr">
      <vt:lpstr>Arial</vt:lpstr>
      <vt:lpstr>Calibri</vt:lpstr>
      <vt:lpstr>Georgia</vt:lpstr>
      <vt:lpstr>Gotham Light</vt:lpstr>
      <vt:lpstr>Gotham XLight</vt:lpstr>
      <vt:lpstr>Montserrat</vt:lpstr>
      <vt:lpstr>Montserrat Light</vt:lpstr>
      <vt:lpstr>Montserrat Light (Overskrifter)</vt:lpstr>
      <vt:lpstr>SuperligaSans</vt:lpstr>
      <vt:lpstr>1_Office-tema</vt:lpstr>
      <vt:lpstr>Titel</vt:lpstr>
      <vt:lpstr>1_Titel</vt:lpstr>
      <vt:lpstr>De danske klubber –  udfordringer og muligheder  Et helikopter perspektiv…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Rune Lind</dc:creator>
  <cp:lastModifiedBy>Matias Gabriel Gabay-Larsen - DBU</cp:lastModifiedBy>
  <cp:revision>207</cp:revision>
  <cp:lastPrinted>2022-03-04T09:24:19Z</cp:lastPrinted>
  <dcterms:created xsi:type="dcterms:W3CDTF">2021-06-15T11:00:40Z</dcterms:created>
  <dcterms:modified xsi:type="dcterms:W3CDTF">2022-04-03T13:55:26Z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0x0101008D20FF572564AE4DA46EB131C655FAE0</vt:lpwstr>
  </property>
</Properties>
</file>