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4CF42-3051-46C7-B64B-386341402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62E1E7-868E-4D32-A213-F3AC6F8CF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06F8-7C41-4201-9E5C-E84568933FB8}" type="datetimeFigureOut">
              <a:rPr lang="da-DK" smtClean="0"/>
              <a:t>03-04-2022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40FDA629-0570-4994-9885-B84B4ACB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E6614F6-03A5-4AF9-A1F7-93C99DD7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3FFD-4AFF-479B-9317-C81E424842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466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903046F-6A44-435A-8756-A9EB636E2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1F4DC7-996F-40E5-AC9D-BE8946398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E58BAA2-9240-434B-AF16-28A97BF40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906F8-7C41-4201-9E5C-E84568933FB8}" type="datetimeFigureOut">
              <a:rPr lang="da-DK" smtClean="0"/>
              <a:t>03-04-2022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AED89E4-883B-4E4E-8FF8-6E196E84A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ED1E21-363D-43AE-A89D-4F2274F536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3FFD-4AFF-479B-9317-C81E4248420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339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27EECAE-8E7F-4789-AD30-DD1A43C6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b="1">
                <a:solidFill>
                  <a:srgbClr val="FFFFFF"/>
                </a:solidFill>
              </a:rPr>
              <a:t>Potentiale og farer</a:t>
            </a:r>
            <a:endParaRPr lang="en-US" sz="4200" b="1" dirty="0">
              <a:solidFill>
                <a:srgbClr val="FFFFFF"/>
              </a:solidFill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78D207B-45B3-4C27-B4CD-93DAE4D96D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48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5C86B9B-2EA2-412A-AB68-08CFEA7C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THE GLOBAL GENDER GAP INDEX 21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5C2434A-75CF-4C0E-9CC8-6CBA93A854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01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54EA70F-B2B2-483C-8121-40C8E5ACA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20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DRØMMEN</a:t>
            </a:r>
            <a:endParaRPr lang="en-US" sz="5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AA018F6-A9A1-4216-98A4-3D834B8770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0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B19E909-786D-41E8-8AB4-1F8ED474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/>
              <a:t>Spillet</a:t>
            </a:r>
            <a:endParaRPr lang="da-DK" sz="4000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34E2CD5-3FAE-499D-A575-0648D8FD23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8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E51AE964-B545-4936-8203-B284CCC2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kern="120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HISTORIEN</a:t>
            </a:r>
            <a:endParaRPr lang="en-US" sz="6000" kern="120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47BBAE0-4D15-454F-94DF-B53A2C01A3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5A40AA8-3A9E-4595-8D11-1DFE91C6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60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BØRNEFODBOLD</a:t>
            </a:r>
            <a:endParaRPr lang="da-DK" sz="60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6236702-ABE2-4286-9A31-438DD5982A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70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0EDDD86-F378-4047-8E4F-E899BBCF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60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BØRNEFODBOLD</a:t>
            </a:r>
            <a:endParaRPr lang="da-DK" sz="60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890C1271-4920-472C-8F15-7077058D8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1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BE5944F-101F-4046-B713-6B7AC746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UDVIKLINGEN</a:t>
            </a:r>
            <a:endParaRPr lang="en-US" sz="4000" b="1" kern="1200" dirty="0">
              <a:solidFill>
                <a:schemeClr val="tx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67ABD456-F234-41BA-9698-0634F9742D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1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B57B38E-0EE4-4392-88CB-68662E244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Hvorfor?</a:t>
            </a:r>
            <a:endParaRPr lang="da-DK" dirty="0">
              <a:latin typeface="Segoe UI" panose="020B0502040204020203" pitchFamily="34" charset="0"/>
              <a:ea typeface="Segoe UI Symbol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5D88D03-5DCD-4E32-8911-5DDF514BBF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F826C41-483C-44DC-B34B-925FD42E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>
                <a:latin typeface="Segoe UI Symbol" panose="020B0502040204020203" pitchFamily="34" charset="0"/>
                <a:ea typeface="Segoe UI Symbol" panose="020B0502040204020203" pitchFamily="34" charset="0"/>
              </a:rPr>
              <a:t>POTENTIALE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8AA02E7-3D4A-40C4-89CB-C96A5D3650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5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7EDE667-98E9-4514-94D3-3C6BB1B7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300">
                <a:latin typeface="Segoe UI Symbol" panose="020B0502040204020203" pitchFamily="34" charset="0"/>
                <a:ea typeface="Segoe UI Symbol" panose="020B0502040204020203" pitchFamily="34" charset="0"/>
              </a:rPr>
              <a:t>POTENTIALE</a:t>
            </a:r>
            <a:endParaRPr lang="da-DK" sz="3300" dirty="0"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02D995F-044A-4B8D-9DE1-505AD7B441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52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Lato Light</vt:lpstr>
      <vt:lpstr>Segoe UI</vt:lpstr>
      <vt:lpstr>Segoe UI Symbol</vt:lpstr>
      <vt:lpstr>Office-tema</vt:lpstr>
      <vt:lpstr>Potentiale og farer</vt:lpstr>
      <vt:lpstr>Spillet</vt:lpstr>
      <vt:lpstr>HISTORIEN</vt:lpstr>
      <vt:lpstr>BØRNEFODBOLD</vt:lpstr>
      <vt:lpstr>BØRNEFODBOLD</vt:lpstr>
      <vt:lpstr>UDVIKLINGEN</vt:lpstr>
      <vt:lpstr>Hvorfor?</vt:lpstr>
      <vt:lpstr>POTENTIALE</vt:lpstr>
      <vt:lpstr>POTENTIALE</vt:lpstr>
      <vt:lpstr>THE GLOBAL GENDER GAP INDEX 21</vt:lpstr>
      <vt:lpstr>DRØMMEN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Potentiale og farer</dc:title>
  <dc:creator>Matias Gabriel Gabay-Larsen - DBU</dc:creator>
  <cp:lastModifiedBy>Matias Gabriel Gabay-Larsen - DBU</cp:lastModifiedBy>
  <cp:revision>1</cp:revision>
  <dcterms:created xsi:type="dcterms:W3CDTF">2022-04-03T14:02:20Z</dcterms:created>
  <dcterms:modified xsi:type="dcterms:W3CDTF">2022-04-03T14:02:20Z</dcterms:modified>
</cp:coreProperties>
</file>